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1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BC92D8-2210-4F3B-81A0-ADCCD26CCD0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16082FF-F5CF-49CF-AD21-3C39FAEC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Mogollon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Culture that existed in the South West from 200-1450 A.D.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31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 or inventor of the bow and arrow</a:t>
            </a:r>
            <a:endParaRPr lang="en-US" dirty="0"/>
          </a:p>
        </p:txBody>
      </p:sp>
      <p:pic>
        <p:nvPicPr>
          <p:cNvPr id="8194" name="Picture 2" descr="Image result for bow and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3" y="2021741"/>
            <a:ext cx="7533112" cy="48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1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Full time farmers in NM</a:t>
            </a:r>
            <a:endParaRPr lang="en-US" dirty="0"/>
          </a:p>
        </p:txBody>
      </p:sp>
      <p:pic>
        <p:nvPicPr>
          <p:cNvPr id="9218" name="Picture 2" descr="Image result for farmers squash beans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99" y="1519298"/>
            <a:ext cx="3463389" cy="52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8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Lived in Pit Houses at first</a:t>
            </a:r>
            <a:endParaRPr lang="en-US" dirty="0"/>
          </a:p>
        </p:txBody>
      </p:sp>
      <p:pic>
        <p:nvPicPr>
          <p:cNvPr id="10242" name="Picture 2" descr="Image result for pit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8" y="1843137"/>
            <a:ext cx="5910374" cy="50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begin to live in the cliffs and building multi storied pueblos like the Anasazi</a:t>
            </a:r>
            <a:endParaRPr lang="en-US" dirty="0"/>
          </a:p>
        </p:txBody>
      </p:sp>
      <p:pic>
        <p:nvPicPr>
          <p:cNvPr id="11266" name="Picture 2" descr="Image result for gila cliff dw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39" y="2150815"/>
            <a:ext cx="6283862" cy="47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ila cliff dw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8" y="0"/>
            <a:ext cx="742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2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8" y="218940"/>
            <a:ext cx="9676744" cy="64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2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Made basketry</a:t>
            </a:r>
            <a:endParaRPr lang="en-US" dirty="0"/>
          </a:p>
        </p:txBody>
      </p:sp>
      <p:sp>
        <p:nvSpPr>
          <p:cNvPr id="3" name="AutoShape 2" descr="Image result for mogollon bask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73917"/>
            <a:ext cx="4394960" cy="42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upload.wikimedia.org/wikipedia/commons/thumb/9/94/Zion_National_Park_Basketmaker_II_basket_specifimen_from_AD_1_to_700.jpg/800px-Zion_National_Park_Basketmaker_II_basket_specifimen_from_AD_1_to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05" y="1907125"/>
            <a:ext cx="5447541" cy="40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1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Mogollon Pottery</a:t>
            </a:r>
            <a:endParaRPr lang="en-US" dirty="0"/>
          </a:p>
        </p:txBody>
      </p:sp>
      <p:sp>
        <p:nvSpPr>
          <p:cNvPr id="3" name="AutoShape 2" descr="Image result for mogollon pott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www.nps.gov/gicl/supportyourpark/images/Mimbres_Pottery_web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820" y="1810555"/>
            <a:ext cx="685035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82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 Politics- What was their government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Priest/shaman was the head of the tribe</a:t>
            </a:r>
          </a:p>
          <a:p>
            <a:r>
              <a:rPr lang="en-US" sz="3600" dirty="0" smtClean="0"/>
              <a:t>Also had headsmen of each clan that the clan voted for</a:t>
            </a:r>
          </a:p>
          <a:p>
            <a:r>
              <a:rPr lang="en-US" sz="3600" dirty="0" smtClean="0"/>
              <a:t>Had meetings ran by priest but the headsmen made the decisions with majority rules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475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E-Economics- How did the Mogollon make a living or survive?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the most part they farmed corn, squash, and beans</a:t>
            </a:r>
          </a:p>
          <a:p>
            <a:r>
              <a:rPr lang="en-US" sz="3200" dirty="0" smtClean="0"/>
              <a:t>Hunted small and big game</a:t>
            </a:r>
          </a:p>
          <a:p>
            <a:r>
              <a:rPr lang="en-US" sz="3200" dirty="0" smtClean="0"/>
              <a:t>Fished</a:t>
            </a:r>
          </a:p>
          <a:p>
            <a:r>
              <a:rPr lang="en-US" sz="3200" dirty="0" smtClean="0"/>
              <a:t>Trapped beavers</a:t>
            </a:r>
          </a:p>
          <a:p>
            <a:r>
              <a:rPr lang="en-US" sz="3200" dirty="0" smtClean="0"/>
              <a:t>Traded with other tribes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674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078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G-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22844"/>
            <a:ext cx="9872871" cy="531254"/>
          </a:xfrm>
        </p:spPr>
        <p:txBody>
          <a:bodyPr/>
          <a:lstStyle/>
          <a:p>
            <a:r>
              <a:rPr lang="en-US" dirty="0" smtClean="0"/>
              <a:t>Mogollon lived in South East Arizona and South West New Mexico </a:t>
            </a:r>
            <a:endParaRPr lang="en-US" dirty="0"/>
          </a:p>
        </p:txBody>
      </p:sp>
      <p:pic>
        <p:nvPicPr>
          <p:cNvPr id="1026" name="Picture 2" descr="Image result for mogollon 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7" y="1759965"/>
            <a:ext cx="3927207" cy="48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2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ancient beaver tr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1075385"/>
            <a:ext cx="4947848" cy="40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native americans bow and ar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native americans bow and arr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www.bostoncostume.com/images/products/7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32" y="862883"/>
            <a:ext cx="3281187" cy="54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6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1.slideserve.com/2924906/how-the-mogollon-got-food-and-other-goods-trader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3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 Social Structure-what were the arrangements of the people in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the most part there were no social classes</a:t>
            </a:r>
          </a:p>
          <a:p>
            <a:r>
              <a:rPr lang="en-US" sz="3200" dirty="0" smtClean="0"/>
              <a:t>There were separate women and men’s work</a:t>
            </a:r>
          </a:p>
          <a:p>
            <a:r>
              <a:rPr lang="en-US" sz="3200" dirty="0" smtClean="0"/>
              <a:t>Women- tended the children, cooked, cleaned, made crafts and clothes</a:t>
            </a:r>
          </a:p>
          <a:p>
            <a:r>
              <a:rPr lang="en-US" sz="3200" dirty="0" smtClean="0"/>
              <a:t>Men- farmed, hunted fished, trapped, watered crops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438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mogollon tribe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2766" cy="50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mogollon tribe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2451166"/>
            <a:ext cx="6319234" cy="44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4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6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Lived in the Mogollon Mountains</a:t>
            </a:r>
            <a:endParaRPr lang="en-US" dirty="0"/>
          </a:p>
        </p:txBody>
      </p:sp>
      <p:pic>
        <p:nvPicPr>
          <p:cNvPr id="2050" name="Picture 2" descr="Image result for mogollon mountain map 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5" y="1826219"/>
            <a:ext cx="6232346" cy="44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2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R-Religion-What were their beliefs?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352282"/>
            <a:ext cx="9872871" cy="47437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Believed in more than one god so polytheistic</a:t>
            </a:r>
          </a:p>
          <a:p>
            <a:r>
              <a:rPr lang="en-US" sz="3200" dirty="0" smtClean="0"/>
              <a:t>Had kivas that were traditionally round shape as well as D shape and large clan kivas</a:t>
            </a:r>
          </a:p>
          <a:p>
            <a:r>
              <a:rPr lang="en-US" sz="3200" dirty="0" smtClean="0"/>
              <a:t>Had ceremonies and rituals </a:t>
            </a:r>
          </a:p>
          <a:p>
            <a:r>
              <a:rPr lang="en-US" sz="3200" dirty="0" smtClean="0"/>
              <a:t>Buried their dead with burial pottery-bowls with animals shapes and a whole in them</a:t>
            </a:r>
          </a:p>
          <a:p>
            <a:r>
              <a:rPr lang="en-US" sz="3200" dirty="0" smtClean="0"/>
              <a:t>Had medicine men or shaman or priests</a:t>
            </a:r>
          </a:p>
        </p:txBody>
      </p:sp>
    </p:spTree>
    <p:extLst>
      <p:ext uri="{BB962C8B-B14F-4D97-AF65-F5344CB8AC3E}">
        <p14:creationId xmlns:p14="http://schemas.microsoft.com/office/powerpoint/2010/main" val="123875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gollon g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20" y="316605"/>
            <a:ext cx="5279310" cy="61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0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gollon k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3" y="385717"/>
            <a:ext cx="9016184" cy="60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0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 shaped k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5" y="186095"/>
            <a:ext cx="10223325" cy="64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5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ogollon burial pott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649273" cy="42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1" y="2798789"/>
            <a:ext cx="4005329" cy="40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02" y="-144462"/>
            <a:ext cx="3802197" cy="3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3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A-Achievements-What were their accomplishments?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020651"/>
          </a:xfrm>
        </p:spPr>
        <p:txBody>
          <a:bodyPr/>
          <a:lstStyle/>
          <a:p>
            <a:r>
              <a:rPr lang="en-US" sz="3200" dirty="0" smtClean="0"/>
              <a:t>Collected and used plants for medicine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170" name="Picture 2" descr="Image result for north american medicinal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41" y="2772008"/>
            <a:ext cx="3281921" cy="40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440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</TotalTime>
  <Words>262</Words>
  <Application>Microsoft Office PowerPoint</Application>
  <PresentationFormat>Widescreen</PresentationFormat>
  <Paragraphs>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Basis</vt:lpstr>
      <vt:lpstr>Mogollon Civilization</vt:lpstr>
      <vt:lpstr>G- Geography</vt:lpstr>
      <vt:lpstr>Lived in the Mogollon Mountains</vt:lpstr>
      <vt:lpstr>R-Religion-What were their beliefs?  </vt:lpstr>
      <vt:lpstr>PowerPoint Presentation</vt:lpstr>
      <vt:lpstr>PowerPoint Presentation</vt:lpstr>
      <vt:lpstr>PowerPoint Presentation</vt:lpstr>
      <vt:lpstr>PowerPoint Presentation</vt:lpstr>
      <vt:lpstr>A-Achievements-What were their accomplishments?</vt:lpstr>
      <vt:lpstr>First use or inventor of the bow and arrow</vt:lpstr>
      <vt:lpstr>First Full time farmers in NM</vt:lpstr>
      <vt:lpstr>Lived in Pit Houses at first</vt:lpstr>
      <vt:lpstr>Then begin to live in the cliffs and building multi storied pueblos like the Anasazi</vt:lpstr>
      <vt:lpstr>PowerPoint Presentation</vt:lpstr>
      <vt:lpstr>PowerPoint Presentation</vt:lpstr>
      <vt:lpstr>Made basketry</vt:lpstr>
      <vt:lpstr>Mogollon Pottery</vt:lpstr>
      <vt:lpstr>P- Politics- What was their government like?</vt:lpstr>
      <vt:lpstr>E-Economics- How did the Mogollon make a living or survive?</vt:lpstr>
      <vt:lpstr>PowerPoint Presentation</vt:lpstr>
      <vt:lpstr>PowerPoint Presentation</vt:lpstr>
      <vt:lpstr>S- Social Structure-what were the arrangements of the people in society?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Mogollon Civilization</dc:title>
  <dc:creator>Amanda Jones</dc:creator>
  <cp:lastModifiedBy>Amanda Jones</cp:lastModifiedBy>
  <cp:revision>9</cp:revision>
  <dcterms:created xsi:type="dcterms:W3CDTF">2017-11-06T19:19:58Z</dcterms:created>
  <dcterms:modified xsi:type="dcterms:W3CDTF">2017-11-06T21:07:11Z</dcterms:modified>
</cp:coreProperties>
</file>